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0" r:id="rId2"/>
    <p:sldId id="3277" r:id="rId3"/>
    <p:sldId id="3176" r:id="rId4"/>
    <p:sldId id="3177" r:id="rId5"/>
    <p:sldId id="3142" r:id="rId6"/>
    <p:sldId id="3179" r:id="rId7"/>
    <p:sldId id="3180" r:id="rId8"/>
    <p:sldId id="3278" r:id="rId9"/>
    <p:sldId id="3182" r:id="rId10"/>
    <p:sldId id="3279" r:id="rId11"/>
    <p:sldId id="3280" r:id="rId12"/>
    <p:sldId id="3281" r:id="rId13"/>
    <p:sldId id="3282" r:id="rId14"/>
    <p:sldId id="3184" r:id="rId15"/>
    <p:sldId id="3183" r:id="rId16"/>
    <p:sldId id="319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166" units="cm"/>
          <inkml:channel name="Y" type="integer" max="768" units="cm"/>
          <inkml:channel name="T" type="integer" max="2.14748E9" units="dev"/>
        </inkml:traceFormat>
        <inkml:channelProperties>
          <inkml:channelProperty channel="X" name="resolution" value="70.09708" units="1/cm"/>
          <inkml:channelProperty channel="Y" name="resolution" value="44.39306" units="1/cm"/>
          <inkml:channelProperty channel="T" name="resolution" value="1" units="1/dev"/>
        </inkml:channelProperties>
      </inkml:inkSource>
      <inkml:timestamp xml:id="ts0" timeString="2022-11-30T07:00:08.722"/>
    </inkml:context>
    <inkml:brush xml:id="br0">
      <inkml:brushProperty name="width" value="0.05292" units="cm"/>
      <inkml:brushProperty name="height" value="0.05292" units="cm"/>
      <inkml:brushProperty name="color" value="#FF0000"/>
    </inkml:brush>
  </inkml:definitions>
  <inkml:trace contextRef="#ctx0" brushRef="#br0">8707 16322 0,'81'0'156,"-41"0"-140,0 0 15,0-40-15,0 40-1,0 0 1,0 0 0,1 0-1,-1 0 63,0 0-62,0 0 0,0 0 31,0 0-32,0-40 1,41 40-1,-41-40 1,0 40 0,40 0 31,-40 0-32,0 0 16,0 0 16,-40-40-31,41 40 15,-1 0 0,40-40 1,-40 40-17,80 0 1,81 0 0,-81 0-1,1 0 1,-41 0-1,-40 0 17,0 0 93,41 0-110,-41 0 1,40 0 0,-40 0 15,0 0-16,0 0 1,41 0 0,-1 0-1,0 0 32,-40 0-31,0 0-1,41 0 1,-41 0 0</inkml:trace>
  <inkml:trace contextRef="#ctx0" brushRef="#br0" timeOffset="3656.0273">12760 16162 0,'40'0'531,"0"0"-515,1 0 15,-1 0-16,40 0 1,0 0 0,-40 0 15,41 0 125,159 0-140,41-40-1,-40 40 1,-121-40 15,-80 40-15,1 0 31,39 0-32,-40 0 1,40 0 0,-40 0 15,41 0-15,-41 0-1,40 0 16,-40 0-15,0 0 0,0 0 31,41 0-32,-1 0 16,40 0-15,-39 0 0,-1 0-1,-40 0 1,0 0 46,0 0 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2890560"/>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2988020"/>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pic>
        <p:nvPicPr>
          <p:cNvPr id="3" name="Picture 2" descr="Icon&#10;&#10;Description automatically generated with medium confidence">
            <a:extLst>
              <a:ext uri="{FF2B5EF4-FFF2-40B4-BE49-F238E27FC236}">
                <a16:creationId xmlns:a16="http://schemas.microsoft.com/office/drawing/2014/main" id="{87217E88-C377-4EEE-8F56-08F6B2AD1CAC}"/>
              </a:ext>
            </a:extLst>
          </p:cNvPr>
          <p:cNvPicPr>
            <a:picLocks noChangeAspect="1"/>
          </p:cNvPicPr>
          <p:nvPr/>
        </p:nvPicPr>
        <p:blipFill rotWithShape="1">
          <a:blip r:embed="rId2">
            <a:extLst>
              <a:ext uri="{28A0092B-C50C-407E-A947-70E740481C1C}">
                <a14:useLocalDpi xmlns:a14="http://schemas.microsoft.com/office/drawing/2010/main" val="0"/>
              </a:ext>
            </a:extLst>
          </a:blip>
          <a:srcRect l="9125" t="10736" r="9384" b="22033"/>
          <a:stretch/>
        </p:blipFill>
        <p:spPr>
          <a:xfrm>
            <a:off x="8037688" y="3429000"/>
            <a:ext cx="3725333" cy="3073400"/>
          </a:xfrm>
          <a:prstGeom prst="rect">
            <a:avLst/>
          </a:prstGeom>
        </p:spPr>
      </p:pic>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2820467"/>
            <a:ext cx="8825351" cy="2954388"/>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542845"/>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9CCD3D-845F-4C24-9EB5-4D08B90C21FF}"/>
              </a:ext>
            </a:extLst>
          </p:cNvPr>
          <p:cNvPicPr>
            <a:picLocks noChangeAspect="1"/>
          </p:cNvPicPr>
          <p:nvPr/>
        </p:nvPicPr>
        <p:blipFill>
          <a:blip r:embed="rId2"/>
          <a:stretch>
            <a:fillRect/>
          </a:stretch>
        </p:blipFill>
        <p:spPr>
          <a:xfrm>
            <a:off x="479035" y="437353"/>
            <a:ext cx="888648" cy="903074"/>
          </a:xfrm>
          <a:prstGeom prst="rect">
            <a:avLst/>
          </a:prstGeom>
        </p:spPr>
      </p:pic>
      <p:sp>
        <p:nvSpPr>
          <p:cNvPr id="9" name="Rectangle 8">
            <a:extLst>
              <a:ext uri="{FF2B5EF4-FFF2-40B4-BE49-F238E27FC236}">
                <a16:creationId xmlns:a16="http://schemas.microsoft.com/office/drawing/2014/main" id="{3D8B76DF-A8A4-4C44-AA89-1F92BD1E9A6B}"/>
              </a:ext>
            </a:extLst>
          </p:cNvPr>
          <p:cNvSpPr/>
          <p:nvPr/>
        </p:nvSpPr>
        <p:spPr>
          <a:xfrm>
            <a:off x="1367683" y="646387"/>
            <a:ext cx="3881651" cy="531684"/>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Dự án </a:t>
            </a:r>
            <a:r>
              <a:rPr lang="vi-VN" sz="2400" b="1">
                <a:latin typeface="UTM Avo" panose="02040603050506020204" pitchFamily="18" charset="0"/>
                <a:cs typeface="Times New Roman" panose="02020603050405020304" pitchFamily="18" charset="0"/>
              </a:rPr>
              <a:t>Trường học xanh</a:t>
            </a:r>
          </a:p>
        </p:txBody>
      </p:sp>
      <p:sp>
        <p:nvSpPr>
          <p:cNvPr id="10" name="Rectangle 9">
            <a:extLst>
              <a:ext uri="{FF2B5EF4-FFF2-40B4-BE49-F238E27FC236}">
                <a16:creationId xmlns:a16="http://schemas.microsoft.com/office/drawing/2014/main" id="{AC3005D0-74C6-485D-9BC2-69194125E4FB}"/>
              </a:ext>
            </a:extLst>
          </p:cNvPr>
          <p:cNvSpPr/>
          <p:nvPr/>
        </p:nvSpPr>
        <p:spPr>
          <a:xfrm>
            <a:off x="530577" y="1387105"/>
            <a:ext cx="11130845" cy="1225335"/>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Nhóm của em được giao nhiệm vụ khảo sát, xây dựng và thực hiện dự án </a:t>
            </a:r>
            <a:r>
              <a:rPr lang="vi-VN" sz="1900" b="1">
                <a:latin typeface="UTM Avo" panose="02040603050506020204" pitchFamily="18" charset="0"/>
                <a:cs typeface="Times New Roman" panose="02020603050405020304" pitchFamily="18" charset="0"/>
              </a:rPr>
              <a:t>Trường học xanh</a:t>
            </a:r>
            <a:r>
              <a:rPr lang="vi-VN" sz="190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19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FBB5ADC-4F49-4FD7-AA91-9F9AF5EA8157}"/>
              </a:ext>
            </a:extLst>
          </p:cNvPr>
          <p:cNvSpPr/>
          <p:nvPr/>
        </p:nvSpPr>
        <p:spPr>
          <a:xfrm>
            <a:off x="929466" y="2679700"/>
            <a:ext cx="6832108" cy="1345946"/>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 Những vị trí nào trong trường có thể trồng thêm cây?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Loại cây nào phù hợp cho mỗi vị trí?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Những công việc gì cần được thực hiện? </a:t>
            </a:r>
            <a:endParaRPr lang="en-US" sz="190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7A60997-6960-46AC-B35B-96F389837B03}"/>
              </a:ext>
            </a:extLst>
          </p:cNvPr>
          <p:cNvPicPr>
            <a:picLocks noChangeAspect="1"/>
          </p:cNvPicPr>
          <p:nvPr/>
        </p:nvPicPr>
        <p:blipFill>
          <a:blip r:embed="rId3"/>
          <a:stretch>
            <a:fillRect/>
          </a:stretch>
        </p:blipFill>
        <p:spPr>
          <a:xfrm>
            <a:off x="6288833" y="3438375"/>
            <a:ext cx="5458602" cy="3076190"/>
          </a:xfrm>
          <a:prstGeom prst="rect">
            <a:avLst/>
          </a:prstGeom>
        </p:spPr>
      </p:pic>
      <p:sp>
        <p:nvSpPr>
          <p:cNvPr id="13" name="Rectangle 12">
            <a:extLst>
              <a:ext uri="{FF2B5EF4-FFF2-40B4-BE49-F238E27FC236}">
                <a16:creationId xmlns:a16="http://schemas.microsoft.com/office/drawing/2014/main" id="{E8BBF5BF-8EE2-4C23-B8EF-84D529469A91}"/>
              </a:ext>
            </a:extLst>
          </p:cNvPr>
          <p:cNvSpPr/>
          <p:nvPr/>
        </p:nvSpPr>
        <p:spPr>
          <a:xfrm>
            <a:off x="933719" y="4034370"/>
            <a:ext cx="5172641" cy="1620059"/>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nào trên máy tính để thực hiện những công việc đó?</a:t>
            </a:r>
          </a:p>
        </p:txBody>
      </p:sp>
    </p:spTree>
    <p:extLst>
      <p:ext uri="{BB962C8B-B14F-4D97-AF65-F5344CB8AC3E}">
        <p14:creationId xmlns:p14="http://schemas.microsoft.com/office/powerpoint/2010/main" val="249453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6C344-E018-449F-A999-53D88DE052DF}"/>
              </a:ext>
            </a:extLst>
          </p:cNvPr>
          <p:cNvPicPr>
            <a:picLocks noChangeAspect="1"/>
          </p:cNvPicPr>
          <p:nvPr/>
        </p:nvPicPr>
        <p:blipFill>
          <a:blip r:embed="rId2"/>
          <a:stretch>
            <a:fillRect/>
          </a:stretch>
        </p:blipFill>
        <p:spPr>
          <a:xfrm>
            <a:off x="473149" y="1205554"/>
            <a:ext cx="11282916" cy="1626366"/>
          </a:xfrm>
          <a:prstGeom prst="rect">
            <a:avLst/>
          </a:prstGeom>
        </p:spPr>
      </p:pic>
      <p:sp>
        <p:nvSpPr>
          <p:cNvPr id="4" name="Rectangle 3">
            <a:extLst>
              <a:ext uri="{FF2B5EF4-FFF2-40B4-BE49-F238E27FC236}">
                <a16:creationId xmlns:a16="http://schemas.microsoft.com/office/drawing/2014/main" id="{D268CCBE-3E18-47F8-B0CD-FB667A35C24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p>
        </p:txBody>
      </p:sp>
      <p:sp>
        <p:nvSpPr>
          <p:cNvPr id="5" name="Rectangle 4">
            <a:extLst>
              <a:ext uri="{FF2B5EF4-FFF2-40B4-BE49-F238E27FC236}">
                <a16:creationId xmlns:a16="http://schemas.microsoft.com/office/drawing/2014/main" id="{6C064D55-F63D-4BD5-B1E4-3CD940780BB7}"/>
              </a:ext>
            </a:extLst>
          </p:cNvPr>
          <p:cNvSpPr/>
          <p:nvPr/>
        </p:nvSpPr>
        <p:spPr>
          <a:xfrm>
            <a:off x="1535289" y="2940626"/>
            <a:ext cx="10061454"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Phần mềm bảng tính </a:t>
            </a:r>
            <a:r>
              <a:rPr lang="vi-VN" sz="200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p>
        </p:txBody>
      </p:sp>
      <p:pic>
        <p:nvPicPr>
          <p:cNvPr id="6" name="Picture 5">
            <a:extLst>
              <a:ext uri="{FF2B5EF4-FFF2-40B4-BE49-F238E27FC236}">
                <a16:creationId xmlns:a16="http://schemas.microsoft.com/office/drawing/2014/main" id="{55147392-BF05-4453-8BED-86256360267E}"/>
              </a:ext>
            </a:extLst>
          </p:cNvPr>
          <p:cNvPicPr>
            <a:picLocks noChangeAspect="1"/>
          </p:cNvPicPr>
          <p:nvPr/>
        </p:nvPicPr>
        <p:blipFill>
          <a:blip r:embed="rId3"/>
          <a:stretch>
            <a:fillRect/>
          </a:stretch>
        </p:blipFill>
        <p:spPr>
          <a:xfrm>
            <a:off x="559895" y="3005226"/>
            <a:ext cx="888648" cy="885725"/>
          </a:xfrm>
          <a:prstGeom prst="rect">
            <a:avLst/>
          </a:prstGeom>
        </p:spPr>
      </p:pic>
      <p:sp>
        <p:nvSpPr>
          <p:cNvPr id="7" name="Rectangle 6">
            <a:extLst>
              <a:ext uri="{FF2B5EF4-FFF2-40B4-BE49-F238E27FC236}">
                <a16:creationId xmlns:a16="http://schemas.microsoft.com/office/drawing/2014/main" id="{156ADCA1-5B80-4089-8D79-30BD19F8A524}"/>
              </a:ext>
            </a:extLst>
          </p:cNvPr>
          <p:cNvSpPr/>
          <p:nvPr/>
        </p:nvSpPr>
        <p:spPr>
          <a:xfrm>
            <a:off x="473149" y="3890951"/>
            <a:ext cx="11123594"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134520" y="5789520"/>
              <a:ext cx="2369520" cy="86760"/>
            </p14:xfrm>
          </p:contentPart>
        </mc:Choice>
        <mc:Fallback>
          <p:pic>
            <p:nvPicPr>
              <p:cNvPr id="2" name="Ink 1"/>
              <p:cNvPicPr/>
              <p:nvPr/>
            </p:nvPicPr>
            <p:blipFill>
              <a:blip r:embed="rId5"/>
              <a:stretch>
                <a:fillRect/>
              </a:stretch>
            </p:blipFill>
            <p:spPr>
              <a:xfrm>
                <a:off x="3125160" y="5780160"/>
                <a:ext cx="2388240" cy="105480"/>
              </a:xfrm>
              <a:prstGeom prst="rect">
                <a:avLst/>
              </a:prstGeom>
            </p:spPr>
          </p:pic>
        </mc:Fallback>
      </mc:AlternateContent>
    </p:spTree>
    <p:extLst>
      <p:ext uri="{BB962C8B-B14F-4D97-AF65-F5344CB8AC3E}">
        <p14:creationId xmlns:p14="http://schemas.microsoft.com/office/powerpoint/2010/main" val="2187989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294082" y="866930"/>
            <a:ext cx="9603835" cy="5697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449210"/>
            <a:ext cx="3476979" cy="1753619"/>
            <a:chOff x="8342487" y="1449210"/>
            <a:chExt cx="3476979" cy="1753619"/>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80"/>
            <a:ext cx="3951373" cy="1753619"/>
            <a:chOff x="7868093" y="4531980"/>
            <a:chExt cx="3951373" cy="1753619"/>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9267</TotalTime>
  <Words>988</Words>
  <Application>Microsoft Office PowerPoint</Application>
  <PresentationFormat>Widescreen</PresentationFormat>
  <Paragraphs>66</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2022-11-30T07:18:54Z</dcterms:modified>
</cp:coreProperties>
</file>